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1219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8C2C-F084-4DEF-9E52-A9CB9CC202FD}" type="datetimeFigureOut">
              <a:rPr lang="en-US" smtClean="0"/>
              <a:t>7/15/2017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1C7D3-9A6F-4FEE-B1FD-50C6DA690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777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8C2C-F084-4DEF-9E52-A9CB9CC202FD}" type="datetimeFigureOut">
              <a:rPr lang="en-US" smtClean="0"/>
              <a:t>7/15/2017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1C7D3-9A6F-4FEE-B1FD-50C6DA690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43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8C2C-F084-4DEF-9E52-A9CB9CC202FD}" type="datetimeFigureOut">
              <a:rPr lang="en-US" smtClean="0"/>
              <a:t>7/15/2017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1C7D3-9A6F-4FEE-B1FD-50C6DA690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72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8C2C-F084-4DEF-9E52-A9CB9CC202FD}" type="datetimeFigureOut">
              <a:rPr lang="en-US" smtClean="0"/>
              <a:t>7/15/2017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1C7D3-9A6F-4FEE-B1FD-50C6DA690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212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8C2C-F084-4DEF-9E52-A9CB9CC202FD}" type="datetimeFigureOut">
              <a:rPr lang="en-US" smtClean="0"/>
              <a:t>7/15/2017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1C7D3-9A6F-4FEE-B1FD-50C6DA690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459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8C2C-F084-4DEF-9E52-A9CB9CC202FD}" type="datetimeFigureOut">
              <a:rPr lang="en-US" smtClean="0"/>
              <a:t>7/15/2017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1C7D3-9A6F-4FEE-B1FD-50C6DA690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500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8C2C-F084-4DEF-9E52-A9CB9CC202FD}" type="datetimeFigureOut">
              <a:rPr lang="en-US" smtClean="0"/>
              <a:t>7/15/2017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1C7D3-9A6F-4FEE-B1FD-50C6DA690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981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8C2C-F084-4DEF-9E52-A9CB9CC202FD}" type="datetimeFigureOut">
              <a:rPr lang="en-US" smtClean="0"/>
              <a:t>7/15/2017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1C7D3-9A6F-4FEE-B1FD-50C6DA690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246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8C2C-F084-4DEF-9E52-A9CB9CC202FD}" type="datetimeFigureOut">
              <a:rPr lang="en-US" smtClean="0"/>
              <a:t>7/15/2017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1C7D3-9A6F-4FEE-B1FD-50C6DA690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797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8C2C-F084-4DEF-9E52-A9CB9CC202FD}" type="datetimeFigureOut">
              <a:rPr lang="en-US" smtClean="0"/>
              <a:t>7/15/2017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1C7D3-9A6F-4FEE-B1FD-50C6DA690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288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8C2C-F084-4DEF-9E52-A9CB9CC202FD}" type="datetimeFigureOut">
              <a:rPr lang="en-US" smtClean="0"/>
              <a:t>7/15/2017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1C7D3-9A6F-4FEE-B1FD-50C6DA690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6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FC8C2C-F084-4DEF-9E52-A9CB9CC202FD}" type="datetimeFigureOut">
              <a:rPr lang="en-US" smtClean="0"/>
              <a:t>7/15/2017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F1C7D3-9A6F-4FEE-B1FD-50C6DA690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844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8229600" cy="1143000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dirty="0" smtClean="0"/>
              <a:t>Title: The Elements of a Lesson Plan by TOMI PASTA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84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TOMI PASTA is an acronym that helps write a lesson plan. </a:t>
            </a:r>
            <a:endParaRPr lang="en-US" dirty="0" smtClean="0"/>
          </a:p>
          <a:p>
            <a:r>
              <a:rPr lang="en-US" dirty="0" smtClean="0"/>
              <a:t>T </a:t>
            </a:r>
            <a:r>
              <a:rPr lang="en-US" dirty="0"/>
              <a:t>= Title</a:t>
            </a:r>
          </a:p>
          <a:p>
            <a:r>
              <a:rPr lang="en-US" dirty="0"/>
              <a:t>0 = Objectives</a:t>
            </a:r>
          </a:p>
          <a:p>
            <a:r>
              <a:rPr lang="en-US" dirty="0"/>
              <a:t>M = Materials</a:t>
            </a:r>
          </a:p>
          <a:p>
            <a:r>
              <a:rPr lang="en-US" dirty="0"/>
              <a:t>I = Introduction </a:t>
            </a:r>
            <a:endParaRPr lang="en-US" dirty="0" smtClean="0"/>
          </a:p>
          <a:p>
            <a:r>
              <a:rPr lang="en-US" dirty="0" smtClean="0"/>
              <a:t>P=Presentation</a:t>
            </a:r>
            <a:endParaRPr lang="en-US" dirty="0"/>
          </a:p>
          <a:p>
            <a:r>
              <a:rPr lang="en-US" dirty="0"/>
              <a:t>A=Application</a:t>
            </a:r>
          </a:p>
          <a:p>
            <a:r>
              <a:rPr lang="en-US" dirty="0"/>
              <a:t>S=Summary</a:t>
            </a:r>
          </a:p>
          <a:p>
            <a:r>
              <a:rPr lang="en-US" dirty="0"/>
              <a:t>T= </a:t>
            </a:r>
            <a:r>
              <a:rPr lang="en-US" dirty="0" smtClean="0"/>
              <a:t>Test</a:t>
            </a:r>
            <a:endParaRPr lang="en-US" dirty="0"/>
          </a:p>
          <a:p>
            <a:r>
              <a:rPr lang="en-US" dirty="0"/>
              <a:t>A=Assignment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Developed at the Navy's Instructor Training School, San Diego, 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853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dirty="0" smtClean="0"/>
              <a:t>Objective: To provide the basic elements of a lesson plan as a help to the instructor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04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7889</TotalTime>
  <Words>71</Words>
  <Application>Microsoft Office PowerPoint</Application>
  <PresentationFormat>On-screen Show (4:3)</PresentationFormat>
  <Paragraphs>13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Title: The Elements of a Lesson Plan by TOMI PASTA</vt:lpstr>
      <vt:lpstr>PowerPoint Presentation</vt:lpstr>
      <vt:lpstr>Objective: To provide the basic elements of a lesson plan as a help to the instructor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Title: The Elements of a Lesson Plan by TOMI PASTA</dc:title>
  <dc:creator>Ron Fisher</dc:creator>
  <cp:lastModifiedBy>Ron Fisher</cp:lastModifiedBy>
  <cp:revision>15</cp:revision>
  <dcterms:created xsi:type="dcterms:W3CDTF">2013-08-05T17:58:35Z</dcterms:created>
  <dcterms:modified xsi:type="dcterms:W3CDTF">2017-07-20T12:48:22Z</dcterms:modified>
</cp:coreProperties>
</file>